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72" r:id="rId2"/>
    <p:sldId id="266" r:id="rId3"/>
    <p:sldId id="267" r:id="rId4"/>
    <p:sldId id="259" r:id="rId5"/>
    <p:sldId id="263" r:id="rId6"/>
    <p:sldId id="264" r:id="rId7"/>
    <p:sldId id="268" r:id="rId8"/>
  </p:sldIdLst>
  <p:sldSz cx="9144000" cy="6858000" type="screen4x3"/>
  <p:notesSz cx="6858000" cy="9144000"/>
  <p:custDataLst>
    <p:tags r:id="rId1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77" autoAdjust="0"/>
    <p:restoredTop sz="94660"/>
  </p:normalViewPr>
  <p:slideViewPr>
    <p:cSldViewPr>
      <p:cViewPr varScale="1">
        <p:scale>
          <a:sx n="39" d="100"/>
          <a:sy n="39" d="100"/>
        </p:scale>
        <p:origin x="-81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06AB6E-74DF-4602-AD82-9712135A22BE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5D6402-5238-44BA-BBC2-CEAB2AC068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2978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CA7FA-C960-4FDF-9CA1-E194CBF3A28B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DA1EA-7B80-4C3E-86D8-5F970BC597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22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CA7FA-C960-4FDF-9CA1-E194CBF3A28B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DA1EA-7B80-4C3E-86D8-5F970BC597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22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CA7FA-C960-4FDF-9CA1-E194CBF3A28B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DA1EA-7B80-4C3E-86D8-5F970BC597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22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CA7FA-C960-4FDF-9CA1-E194CBF3A28B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DA1EA-7B80-4C3E-86D8-5F970BC597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22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CA7FA-C960-4FDF-9CA1-E194CBF3A28B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DA1EA-7B80-4C3E-86D8-5F970BC597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22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CA7FA-C960-4FDF-9CA1-E194CBF3A28B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DA1EA-7B80-4C3E-86D8-5F970BC597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22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CA7FA-C960-4FDF-9CA1-E194CBF3A28B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DA1EA-7B80-4C3E-86D8-5F970BC597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22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CA7FA-C960-4FDF-9CA1-E194CBF3A28B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DA1EA-7B80-4C3E-86D8-5F970BC597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22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CA7FA-C960-4FDF-9CA1-E194CBF3A28B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DA1EA-7B80-4C3E-86D8-5F970BC597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22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CA7FA-C960-4FDF-9CA1-E194CBF3A28B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DA1EA-7B80-4C3E-86D8-5F970BC597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22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CA7FA-C960-4FDF-9CA1-E194CBF3A28B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1DA1EA-7B80-4C3E-86D8-5F970BC597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Click="0" advTm="22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7CA7FA-C960-4FDF-9CA1-E194CBF3A28B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1DA1EA-7B80-4C3E-86D8-5F970BC5979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 advTm="22000"/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13" Type="http://schemas.openxmlformats.org/officeDocument/2006/relationships/image" Target="../media/image12.jpeg"/><Relationship Id="rId3" Type="http://schemas.openxmlformats.org/officeDocument/2006/relationships/image" Target="../media/image2.gif"/><Relationship Id="rId7" Type="http://schemas.openxmlformats.org/officeDocument/2006/relationships/image" Target="../media/image6.gif"/><Relationship Id="rId12" Type="http://schemas.openxmlformats.org/officeDocument/2006/relationships/image" Target="../media/image11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gif"/><Relationship Id="rId5" Type="http://schemas.openxmlformats.org/officeDocument/2006/relationships/image" Target="../media/image4.gif"/><Relationship Id="rId10" Type="http://schemas.openxmlformats.org/officeDocument/2006/relationships/image" Target="../media/image9.gif"/><Relationship Id="rId4" Type="http://schemas.openxmlformats.org/officeDocument/2006/relationships/image" Target="../media/image3.gif"/><Relationship Id="rId9" Type="http://schemas.openxmlformats.org/officeDocument/2006/relationships/image" Target="../media/image8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6.gif"/><Relationship Id="rId5" Type="http://schemas.openxmlformats.org/officeDocument/2006/relationships/image" Target="../media/image15.gif"/><Relationship Id="rId4" Type="http://schemas.openxmlformats.org/officeDocument/2006/relationships/image" Target="../media/image1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gif"/><Relationship Id="rId5" Type="http://schemas.openxmlformats.org/officeDocument/2006/relationships/image" Target="../media/image28.gif"/><Relationship Id="rId4" Type="http://schemas.openxmlformats.org/officeDocument/2006/relationships/image" Target="../media/image27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3.jp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10" Type="http://schemas.openxmlformats.org/officeDocument/2006/relationships/image" Target="../media/image34.png"/><Relationship Id="rId4" Type="http://schemas.openxmlformats.org/officeDocument/2006/relationships/image" Target="../media/image30.jpeg"/><Relationship Id="rId9" Type="http://schemas.openxmlformats.org/officeDocument/2006/relationships/image" Target="../media/image24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8.gif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37.gif"/><Relationship Id="rId5" Type="http://schemas.openxmlformats.org/officeDocument/2006/relationships/image" Target="../media/image36.gif"/><Relationship Id="rId4" Type="http://schemas.openxmlformats.org/officeDocument/2006/relationships/image" Target="../media/image3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WordArt 2"/>
          <p:cNvSpPr>
            <a:spLocks noChangeArrowheads="1" noChangeShapeType="1" noTextEdit="1"/>
          </p:cNvSpPr>
          <p:nvPr/>
        </p:nvSpPr>
        <p:spPr bwMode="auto">
          <a:xfrm>
            <a:off x="1371600" y="533400"/>
            <a:ext cx="6248400" cy="3810000"/>
          </a:xfrm>
          <a:prstGeom prst="rect">
            <a:avLst/>
          </a:prstGeom>
        </p:spPr>
        <p:txBody>
          <a:bodyPr wrap="none" fromWordArt="1">
            <a:prstTxWarp prst="textArchUpPour">
              <a:avLst>
                <a:gd name="adj1" fmla="val 10800004"/>
                <a:gd name="adj2" fmla="val 50000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/>
                <a:cs typeface="Times New Roman"/>
              </a:rPr>
              <a:t>GIÁO ÁN</a:t>
            </a: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2209800" y="3416300"/>
            <a:ext cx="471315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en-US" alt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NBTN</a:t>
            </a:r>
            <a:r>
              <a:rPr lang="en-US" alt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2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 gà trống</a:t>
            </a:r>
          </a:p>
          <a:p>
            <a:pPr eaLnBrk="1" hangingPunct="1"/>
            <a:r>
              <a:rPr lang="en-US" altLang="en-US" sz="28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Lứa </a:t>
            </a:r>
            <a:r>
              <a:rPr lang="en-US" altLang="en-US" sz="28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tuổi: Nhà trẻ 24 – 36 tháng</a:t>
            </a:r>
          </a:p>
        </p:txBody>
      </p:sp>
      <p:pic>
        <p:nvPicPr>
          <p:cNvPr id="2052" name="Picture 4" descr="bambfgi-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5715000"/>
            <a:ext cx="1524000" cy="143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6" descr="887825mrw4rfg32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5191125"/>
            <a:ext cx="762000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7" descr="887825mrw4rfg32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5191125"/>
            <a:ext cx="762000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8" descr="887825mrw4rfg32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5191125"/>
            <a:ext cx="762000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9" descr="887825mrw4rfg32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5191125"/>
            <a:ext cx="762000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11" descr="703888epemuh1sln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2819400"/>
            <a:ext cx="762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7" descr="chim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20000" y="1981200"/>
            <a:ext cx="2114550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3" descr="mts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609600"/>
            <a:ext cx="1828800" cy="137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14" descr="2090694whzimiyeyo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585912" y="-1052512"/>
            <a:ext cx="733425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15" descr="Bluebird05-animated-chick_in_flight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95400"/>
            <a:ext cx="852488" cy="85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8" name="Picture 16" descr="bướm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137603">
            <a:off x="1096169" y="656431"/>
            <a:ext cx="1219200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3" name="Picture 17" descr="hoa lá 8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-304800"/>
            <a:ext cx="85725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4" name="Picture 18" descr="2090694whzimiyeyo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180867">
            <a:off x="6005512" y="-1052512"/>
            <a:ext cx="733425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5" name="Picture 19" descr="hoa lá 8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3686175" y="-866775"/>
            <a:ext cx="85725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6" name="Picture 20" descr="hoa lá 8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8105775" y="-866775"/>
            <a:ext cx="85725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7" name="Picture 21" descr="hoa lá 8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3886200"/>
            <a:ext cx="85725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8" name="Picture 22" descr="2090694whzimiyeyo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733425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9" name="Picture 23" descr="Bluebird05-animated-chick_in_flight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49025">
            <a:off x="381000" y="2209800"/>
            <a:ext cx="852488" cy="85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96" name="Picture 24" descr="bướm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996533">
            <a:off x="2772569" y="4618831"/>
            <a:ext cx="1219200" cy="112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97" name="Picture 25" descr="cyworld0062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340761">
            <a:off x="5257800" y="3733800"/>
            <a:ext cx="6858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98" name="Picture 26" descr="cyworld0062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172765">
            <a:off x="7086600" y="2590800"/>
            <a:ext cx="6858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3" name="Picture 27" descr="738322z0khilo37b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19800" y="1676400"/>
            <a:ext cx="25019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74" name="Picture 29"/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1038" y="1630363"/>
            <a:ext cx="2493962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0996314"/>
      </p:ext>
    </p:extLst>
  </p:cSld>
  <p:clrMapOvr>
    <a:masterClrMapping/>
  </p:clrMapOvr>
  <p:transition advClick="0" advTm="2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1458 0.01458 -0.03055 0.02384 -0.04722 0.03333 C -0.06007 0.04051 -0.07257 0.04699 -0.08472 0.05556 C -0.09323 0.06134 -0.10868 0.0625 -0.11823 0.06481 C -0.12795 0.06713 -0.13715 0.07222 -0.14722 0.07407 C -0.30555 0.07153 -0.30781 0.07361 -0.40139 0.06481 C -0.42222 0.05694 -0.44132 0.04444 -0.4625 0.03889 C -0.46823 0.03102 -0.46996 0.03403 -0.47639 0.02963 C -0.47795 0.0287 -0.47899 0.02685 -0.48055 0.02593 C -0.48281 0.02454 -0.48524 0.02315 -0.4875 0.02222 C -0.50052 0.00486 -0.51979 -0.00579 -0.53611 -0.01667 C -0.54462 -0.02222 -0.55451 -0.02454 -0.5625 -0.03148 C -0.56337 -0.03333 -0.56406 -0.03542 -0.56528 -0.03704 C -0.56649 -0.03866 -0.5684 -0.03912 -0.56944 -0.04074 C -0.5717 -0.04421 -0.57726 -0.05671 -0.57917 -0.06111 C -0.58073 -0.07338 -0.58628 -0.0875 -0.59167 -0.09815 C -0.59531 -0.11759 -0.60451 -0.13241 -0.61111 -0.15 C -0.61684 -0.16528 -0.61163 -0.1537 -0.61528 -0.16481 C -0.62066 -0.18171 -0.62708 -0.19838 -0.63333 -0.21481 C -0.63385 -0.21782 -0.63385 -0.22106 -0.63472 -0.22407 C -0.63524 -0.22639 -0.63698 -0.22778 -0.6375 -0.22986 C -0.64271 -0.24792 -0.63507 -0.23148 -0.64167 -0.24444 C -0.6408 -0.2963 -0.64271 -0.34398 -0.63055 -0.39259 C -0.62135 -0.4294 -0.60017 -0.45162 -0.58055 -0.47778 C -0.56215 -0.50231 -0.54479 -0.52731 -0.52639 -0.55185 C -0.52465 -0.55417 -0.5118 -0.56366 -0.50833 -0.56667 C -0.48125 -0.59074 -0.45139 -0.59444 -0.41944 -0.5963 C -0.34496 -0.5956 -0.27031 -0.5956 -0.19583 -0.59444 C -0.18837 -0.59421 -0.18333 -0.58981 -0.17656 -0.58704 C -0.17292 -0.58565 -0.16545 -0.58333 -0.16545 -0.58333 C -0.15798 -0.57685 -0.14896 -0.57454 -0.14045 -0.57222 C -0.13333 -0.56597 -0.12361 -0.56389 -0.11545 -0.56111 C -0.10295 -0.55023 -0.09514 -0.53588 -0.08472 -0.52222 C -0.08142 -0.5088 -0.075 -0.49745 -0.07222 -0.48333 C -0.07292 -0.46852 -0.07292 -0.4537 -0.07361 -0.43889 C -0.07396 -0.43426 -0.07795 -0.42708 -0.07934 -0.42407 C -0.08611 -0.40718 -0.09219 -0.38634 -0.10694 -0.37963 C -0.1151 -0.37153 -0.12691 -0.36505 -0.1375 -0.36481 C -0.22413 -0.36366 -0.31059 -0.36366 -0.39722 -0.36296 C -0.42048 -0.35532 -0.44253 -0.33866 -0.45712 -0.31296 C -0.45937 -0.30301 -0.46146 -0.29329 -0.46406 -0.28333 C -0.46354 -0.25556 -0.46389 -0.22778 -0.4625 -0.2 C -0.46215 -0.19306 -0.45989 -0.18634 -0.45851 -0.17963 C -0.45764 -0.17593 -0.45555 -0.16852 -0.45555 -0.16852 C -0.45503 -0.16366 -0.45521 -0.15856 -0.45417 -0.1537 C -0.45226 -0.14375 -0.44288 -0.13681 -0.4375 -0.12963 C -0.4309 -0.12083 -0.42274 -0.1162 -0.41545 -0.10926 C -0.41389 -0.10764 -0.41285 -0.10486 -0.41111 -0.1037 C -0.4 -0.0956 -0.38298 -0.09282 -0.37083 -0.09074 C -0.34184 -0.07778 -0.26476 -0.08889 -0.26406 -0.08889 C -0.24514 -0.09537 -0.27673 -0.08519 -0.22656 -0.09259 C -0.22257 -0.09329 -0.2191 -0.09699 -0.21545 -0.09815 C -0.18542 -0.10694 -0.16146 -0.13403 -0.14323 -0.16667 C -0.14045 -0.18194 -0.1441 -0.1662 -0.13472 -0.18519 C -0.13073 -0.19352 -0.12726 -0.20255 -0.12361 -0.21111 C -0.10868 -0.24606 -0.09479 -0.28426 -0.07656 -0.31667 C -0.07465 -0.3294 -0.06927 -0.33727 -0.06406 -0.34815 C -0.05937 -0.3581 -0.05538 -0.36829 -0.05 -0.37778 C -0.04705 -0.39352 -0.05104 -0.37755 -0.04028 -0.4 C -0.02778 -0.42685 -0.02083 -0.44329 0.00278 -0.4537 C 0.02847 -0.45255 0.04497 -0.45509 0.06528 -0.43704 C 0.06892 -0.42963 0.07431 -0.425 0.07899 -0.41852 C 0.07969 -0.41481 0.07899 -0.41042 0.08056 -0.40741 C 0.08212 -0.4044 0.08542 -0.40417 0.0875 -0.40185 C 0.08924 -0.39977 0.09045 -0.39699 0.09167 -0.39444 C 0.1033 -0.3713 0.09115 -0.39514 0.09722 -0.37963 C 0.10035 -0.37153 0.10504 -0.36528 0.10833 -0.35741 C 0.1132 -0.3456 0.1184 -0.33403 0.12361 -0.32245 C 0.12413 -0.31921 0.12413 -0.31597 0.125 -0.31296 C 0.12552 -0.31088 0.12726 -0.30949 0.12761 -0.30741 C 0.12917 -0.30255 0.12934 -0.29745 0.13056 -0.29282 C 0.13368 -0.25949 0.13941 -0.21968 0.125 -0.19074 C 0.12118 -0.17176 0.1066 -0.14907 0.09445 -0.13889 C 0.08958 -0.13472 0.09149 -0.13519 0.08611 -0.13333 C 0.08247 -0.13194 0.075 -0.12963 0.075 -0.12963 C 0.06458 -0.12037 0.04063 -0.11505 0.02778 -0.11296 C -0.00399 -0.11389 -0.02292 -0.11134 -0.05 -0.12037 C -0.05798 -0.12731 -0.06684 -0.13148 -0.075 -0.13704 C -0.08472 -0.14329 -0.09392 -0.15208 -0.10434 -0.15556 C -0.11614 -0.16597 -0.12934 -0.18426 -0.14323 -0.18889 C -0.14757 -0.19491 -0.15121 -0.20139 -0.15555 -0.20741 C -0.1625 -0.23079 -0.15364 -0.20347 -0.1625 -0.22407 C -0.16614 -0.23287 -0.16858 -0.24514 -0.17083 -0.2537 C -0.17187 -0.25741 -0.17378 -0.25972 -0.17517 -0.26319 C -0.18021 -0.27662 -0.18646 -0.29005 -0.19184 -0.3037 C -0.19444 -0.31088 -0.19583 -0.31921 -0.19861 -0.32593 C -0.20399 -0.33866 -0.2059 -0.33681 -0.20972 -0.35208 C -0.21371 -0.36736 -0.21684 -0.38843 -0.22361 -0.40185 C -0.22917 -0.43125 -0.24045 -0.45995 -0.25295 -0.48519 C -0.26024 -0.5 -0.26545 -0.51389 -0.27917 -0.51852 C -0.29219 -0.5294 -0.30139 -0.5331 -0.31667 -0.53519 C -0.33542 -0.54144 -0.35312 -0.54537 -0.37222 -0.54815 C -0.40937 -0.56042 -0.38802 -0.55486 -0.46667 -0.55 C -0.47517 -0.54954 -0.48594 -0.54259 -0.49444 -0.54074 C -0.51423 -0.52315 -0.49288 -0.54005 -0.50972 -0.53148 C -0.52326 -0.52454 -0.53576 -0.51412 -0.54861 -0.50556 C -0.55469 -0.50139 -0.56267 -0.49653 -0.56805 -0.49074 C -0.57552 -0.48287 -0.58212 -0.47199 -0.58889 -0.46296 C -0.59913 -0.44931 -0.6092 -0.43588 -0.61944 -0.42222 C -0.62743 -0.41157 -0.6276 -0.40278 -0.63333 -0.39074 C -0.63472 -0.38773 -0.64236 -0.37176 -0.64444 -0.36667 C -0.65087 -0.35139 -0.65243 -0.3331 -0.65972 -0.31852 C -0.66111 -0.31157 -0.66354 -0.30694 -0.66528 -0.3 C -0.66493 -0.28565 -0.67031 -0.19722 -0.65417 -0.16481 C -0.65035 -0.14444 -0.64392 -0.1162 -0.63611 -0.09815 C -0.63437 -0.09398 -0.6342 -0.08889 -0.63194 -0.08519 C -0.63194 -0.08519 -0.62066 -0.07014 -0.61805 -0.06667 C -0.61076 -0.05694 -0.60451 -0.04769 -0.59583 -0.04074 C -0.59305 -0.03843 -0.59062 -0.03472 -0.5875 -0.03333 C -0.58264 -0.03125 -0.57847 -0.02778 -0.57361 -0.02593 C -0.56996 -0.02454 -0.56597 -0.02454 -0.5625 -0.02222 C -0.55312 -0.01597 -0.54236 -0.01019 -0.53194 -0.00741 C -0.52517 -0.00278 -0.51996 0.00162 -0.5125 0.0037 C -0.49809 0.01343 -0.50555 0.01042 -0.49028 0.01296 C -0.48316 0.01667 -0.47673 0.01944 -0.46962 0.02222 C -0.46267 0.02824 -0.45503 0.02894 -0.44722 0.03148 C -0.43437 0.04167 -0.41979 0.04375 -0.40555 0.05 C -0.36441 0.04907 -0.32309 0.04907 -0.28194 0.04815 C -0.27292 0.04769 -0.26302 0.03449 -0.25417 0.03148 C -0.24948 0.02708 -0.24305 0.02593 -0.23906 0.02037 C -0.2309 0.00972 -0.22378 -0.00463 -0.21406 -0.01111 C -0.20868 -0.02176 -0.19844 -0.02685 -0.19045 -0.03333 C -0.18611 -0.0419 -0.1816 -0.04144 -0.17517 -0.0463 C -0.1651 -0.0537 -0.15538 -0.06505 -0.14444 -0.07037 C -0.13437 -0.07546 -0.12292 -0.07685 -0.1125 -0.08148 C -0.10191 -0.08079 -0.09114 -0.08056 -0.08073 -0.07963 C -0.07326 -0.07894 -0.0658 -0.07407 -0.05833 -0.07222 C -0.05226 -0.07083 -0.04028 -0.06921 -0.03472 -0.06852 C -0.02483 -0.06412 -0.02882 -0.0669 -0.02222 -0.06111 C -0.0217 -0.05926 -0.02153 -0.05741 -0.02083 -0.05556 C -0.02014 -0.05347 -0.01875 -0.05208 -0.01805 -0.05 C -0.01406 -0.0375 -0.01128 -0.02639 -0.00555 -0.01481 C -0.00469 -0.01296 -0.0026 -0.01273 -0.00139 -0.01111 C 0.00017 -0.00903 0.00139 -0.00648 0.00278 -0.0037 C 0.00469 0.0037 0.00556 0.00255 0 0 Z " pathEditMode="relative" ptsTypes="fffffffffffffffffffffffffffffffffffffffffffffffffffffffffffffffffffffffffffffffffffffffffffffffffffffffffffffffffffffffffffffffffffffff">
                                      <p:cBhvr>
                                        <p:cTn id="6" dur="5000" fill="hold"/>
                                        <p:tgtEl>
                                          <p:spTgt spid="286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1458 0.01458 -0.03055 0.02384 -0.04722 0.03333 C -0.06007 0.04051 -0.07257 0.04699 -0.08472 0.05556 C -0.09323 0.06134 -0.10868 0.0625 -0.11823 0.06481 C -0.12795 0.06713 -0.13715 0.07222 -0.14722 0.07407 C -0.30555 0.07153 -0.30781 0.07361 -0.40139 0.06481 C -0.42222 0.05694 -0.44132 0.04444 -0.4625 0.03889 C -0.46823 0.03102 -0.46996 0.03403 -0.47639 0.02963 C -0.47795 0.0287 -0.47899 0.02685 -0.48055 0.02593 C -0.48281 0.02454 -0.48524 0.02315 -0.4875 0.02222 C -0.50052 0.00486 -0.51979 -0.00579 -0.53611 -0.01667 C -0.54462 -0.02222 -0.55451 -0.02454 -0.5625 -0.03148 C -0.56337 -0.03333 -0.56406 -0.03542 -0.56528 -0.03704 C -0.56649 -0.03866 -0.5684 -0.03912 -0.56944 -0.04074 C -0.5717 -0.04421 -0.57726 -0.05671 -0.57917 -0.06111 C -0.58073 -0.07338 -0.58628 -0.0875 -0.59167 -0.09815 C -0.59531 -0.11759 -0.60451 -0.13241 -0.61111 -0.15 C -0.61684 -0.16528 -0.61163 -0.1537 -0.61528 -0.16481 C -0.62066 -0.18171 -0.62708 -0.19838 -0.63333 -0.21481 C -0.63385 -0.21782 -0.63385 -0.22106 -0.63472 -0.22407 C -0.63524 -0.22639 -0.63698 -0.22778 -0.6375 -0.22986 C -0.64271 -0.24792 -0.63507 -0.23148 -0.64167 -0.24444 C -0.6408 -0.2963 -0.64271 -0.34398 -0.63055 -0.39259 C -0.62135 -0.4294 -0.60017 -0.45162 -0.58055 -0.47778 C -0.56215 -0.50231 -0.54479 -0.52731 -0.52639 -0.55185 C -0.52465 -0.55417 -0.5118 -0.56366 -0.50833 -0.56667 C -0.48125 -0.59074 -0.45139 -0.59444 -0.41944 -0.5963 C -0.34496 -0.5956 -0.27031 -0.5956 -0.19583 -0.59444 C -0.18837 -0.59421 -0.18333 -0.58981 -0.17656 -0.58704 C -0.17292 -0.58565 -0.16545 -0.58333 -0.16545 -0.58333 C -0.15798 -0.57685 -0.14896 -0.57454 -0.14045 -0.57222 C -0.13333 -0.56597 -0.12361 -0.56389 -0.11545 -0.56111 C -0.10295 -0.55023 -0.09514 -0.53588 -0.08472 -0.52222 C -0.08142 -0.5088 -0.075 -0.49745 -0.07222 -0.48333 C -0.07292 -0.46852 -0.07292 -0.4537 -0.07361 -0.43889 C -0.07396 -0.43426 -0.07795 -0.42708 -0.07934 -0.42407 C -0.08611 -0.40718 -0.09219 -0.38634 -0.10694 -0.37963 C -0.1151 -0.37153 -0.12691 -0.36505 -0.1375 -0.36481 C -0.22413 -0.36366 -0.31059 -0.36366 -0.39722 -0.36296 C -0.42048 -0.35532 -0.44253 -0.33866 -0.45712 -0.31296 C -0.45937 -0.30301 -0.46146 -0.29329 -0.46406 -0.28333 C -0.46354 -0.25556 -0.46389 -0.22778 -0.4625 -0.2 C -0.46215 -0.19306 -0.45989 -0.18634 -0.45851 -0.17963 C -0.45764 -0.17593 -0.45555 -0.16852 -0.45555 -0.16852 C -0.45503 -0.16366 -0.45521 -0.15856 -0.45417 -0.1537 C -0.45226 -0.14375 -0.44288 -0.13681 -0.4375 -0.12963 C -0.4309 -0.12083 -0.42274 -0.1162 -0.41545 -0.10926 C -0.41389 -0.10764 -0.41285 -0.10486 -0.41111 -0.1037 C -0.4 -0.0956 -0.38298 -0.09282 -0.37083 -0.09074 C -0.34184 -0.07778 -0.26476 -0.08889 -0.26406 -0.08889 C -0.24514 -0.09537 -0.27673 -0.08519 -0.22656 -0.09259 C -0.22257 -0.09329 -0.2191 -0.09699 -0.21545 -0.09815 C -0.18542 -0.10694 -0.16146 -0.13403 -0.14323 -0.16667 C -0.14045 -0.18194 -0.1441 -0.1662 -0.13472 -0.18519 C -0.13073 -0.19352 -0.12726 -0.20255 -0.12361 -0.21111 C -0.10868 -0.24606 -0.09479 -0.28426 -0.07656 -0.31667 C -0.07465 -0.3294 -0.06927 -0.33727 -0.06406 -0.34815 C -0.05937 -0.3581 -0.05538 -0.36829 -0.05 -0.37778 C -0.04705 -0.39352 -0.05104 -0.37755 -0.04028 -0.4 C -0.02778 -0.42685 -0.02083 -0.44329 0.00278 -0.4537 C 0.02847 -0.45255 0.04497 -0.45509 0.06528 -0.43704 C 0.06892 -0.42963 0.07431 -0.425 0.07899 -0.41852 C 0.07969 -0.41481 0.07899 -0.41042 0.08056 -0.40741 C 0.08212 -0.4044 0.08542 -0.40417 0.0875 -0.40185 C 0.08924 -0.39977 0.09045 -0.39699 0.09167 -0.39444 C 0.1033 -0.3713 0.09115 -0.39514 0.09722 -0.37963 C 0.10035 -0.37153 0.10504 -0.36528 0.10833 -0.35741 C 0.1132 -0.3456 0.1184 -0.33403 0.12361 -0.32245 C 0.12413 -0.31921 0.12413 -0.31597 0.125 -0.31296 C 0.12552 -0.31088 0.12726 -0.30949 0.12761 -0.30741 C 0.12917 -0.30255 0.12934 -0.29745 0.13056 -0.29282 C 0.13368 -0.25949 0.13941 -0.21968 0.125 -0.19074 C 0.12118 -0.17176 0.1066 -0.14907 0.09445 -0.13889 C 0.08958 -0.13472 0.09149 -0.13519 0.08611 -0.13333 C 0.08247 -0.13194 0.075 -0.12963 0.075 -0.12963 C 0.06458 -0.12037 0.04063 -0.11505 0.02778 -0.11296 C -0.00399 -0.11389 -0.02292 -0.11134 -0.05 -0.12037 C -0.05798 -0.12731 -0.06684 -0.13148 -0.075 -0.13704 C -0.08472 -0.14329 -0.09392 -0.15208 -0.10434 -0.15556 C -0.11614 -0.16597 -0.12934 -0.18426 -0.14323 -0.18889 C -0.14757 -0.19491 -0.15121 -0.20139 -0.15555 -0.20741 C -0.1625 -0.23079 -0.15364 -0.20347 -0.1625 -0.22407 C -0.16614 -0.23287 -0.16858 -0.24514 -0.17083 -0.2537 C -0.17187 -0.25741 -0.17378 -0.25972 -0.17517 -0.26319 C -0.18021 -0.27662 -0.18646 -0.29005 -0.19184 -0.3037 C -0.19444 -0.31088 -0.19583 -0.31921 -0.19861 -0.32593 C -0.20399 -0.33866 -0.2059 -0.33681 -0.20972 -0.35208 C -0.21371 -0.36736 -0.21684 -0.38843 -0.22361 -0.40185 C -0.22917 -0.43125 -0.24045 -0.45995 -0.25295 -0.48519 C -0.26024 -0.5 -0.26545 -0.51389 -0.27917 -0.51852 C -0.29219 -0.5294 -0.30139 -0.5331 -0.31667 -0.53519 C -0.33542 -0.54144 -0.35312 -0.54537 -0.37222 -0.54815 C -0.40937 -0.56042 -0.38802 -0.55486 -0.46667 -0.55 C -0.47517 -0.54954 -0.48594 -0.54259 -0.49444 -0.54074 C -0.51423 -0.52315 -0.49288 -0.54005 -0.50972 -0.53148 C -0.52326 -0.52454 -0.53576 -0.51412 -0.54861 -0.50556 C -0.55469 -0.50139 -0.56267 -0.49653 -0.56805 -0.49074 C -0.57552 -0.48287 -0.58212 -0.47199 -0.58889 -0.46296 C -0.59913 -0.44931 -0.6092 -0.43588 -0.61944 -0.42222 C -0.62743 -0.41157 -0.6276 -0.40278 -0.63333 -0.39074 C -0.63472 -0.38773 -0.64236 -0.37176 -0.64444 -0.36667 C -0.65087 -0.35139 -0.65243 -0.3331 -0.65972 -0.31852 C -0.66111 -0.31157 -0.66354 -0.30694 -0.66528 -0.3 C -0.66493 -0.28565 -0.67031 -0.19722 -0.65417 -0.16481 C -0.65035 -0.14444 -0.64392 -0.1162 -0.63611 -0.09815 C -0.63437 -0.09398 -0.6342 -0.08889 -0.63194 -0.08519 C -0.63194 -0.08519 -0.62066 -0.07014 -0.61805 -0.06667 C -0.61076 -0.05694 -0.60451 -0.04769 -0.59583 -0.04074 C -0.59305 -0.03843 -0.59062 -0.03472 -0.5875 -0.03333 C -0.58264 -0.03125 -0.57847 -0.02778 -0.57361 -0.02593 C -0.56996 -0.02454 -0.56597 -0.02454 -0.5625 -0.02222 C -0.55312 -0.01597 -0.54236 -0.01019 -0.53194 -0.00741 C -0.52517 -0.00278 -0.51996 0.00162 -0.5125 0.0037 C -0.49809 0.01343 -0.50555 0.01042 -0.49028 0.01296 C -0.48316 0.01667 -0.47673 0.01944 -0.46962 0.02222 C -0.46267 0.02824 -0.45503 0.02894 -0.44722 0.03148 C -0.43437 0.04167 -0.41979 0.04375 -0.40555 0.05 C -0.36441 0.04907 -0.32309 0.04907 -0.28194 0.04815 C -0.27292 0.04769 -0.26302 0.03449 -0.25417 0.03148 C -0.24948 0.02708 -0.24305 0.02593 -0.23906 0.02037 C -0.2309 0.00972 -0.22378 -0.00463 -0.21406 -0.01111 C -0.20868 -0.02176 -0.19844 -0.02685 -0.19045 -0.03333 C -0.18611 -0.0419 -0.1816 -0.04144 -0.17517 -0.0463 C -0.1651 -0.0537 -0.15538 -0.06505 -0.14444 -0.07037 C -0.13437 -0.07546 -0.12292 -0.07685 -0.1125 -0.08148 C -0.10191 -0.08079 -0.09114 -0.08056 -0.08073 -0.07963 C -0.07326 -0.07894 -0.0658 -0.07407 -0.05833 -0.07222 C -0.05226 -0.07083 -0.04028 -0.06921 -0.03472 -0.06852 C -0.02483 -0.06412 -0.02882 -0.0669 -0.02222 -0.06111 C -0.0217 -0.05926 -0.02153 -0.05741 -0.02083 -0.05556 C -0.02014 -0.05347 -0.01875 -0.05208 -0.01805 -0.05 C -0.01406 -0.0375 -0.01128 -0.02639 -0.00555 -0.01481 C -0.00469 -0.01296 -0.0026 -0.01273 -0.00139 -0.01111 C 0.00017 -0.00903 0.00139 -0.00648 0.00278 -0.0037 C 0.00469 0.0037 0.00556 0.00255 0 0 Z " pathEditMode="relative" ptsTypes="fffffffffffffffffffffffffffffffffffffffffffffffffffffffffffffffffffffffffffffffffffffffffffffffffffffffffffffffffffffffffffffffffffffff">
                                      <p:cBhvr>
                                        <p:cTn id="8" dur="5000" fill="hold"/>
                                        <p:tgtEl>
                                          <p:spTgt spid="286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1458 0.01458 -0.03055 0.02384 -0.04722 0.03333 C -0.06007 0.04051 -0.07257 0.04699 -0.08472 0.05556 C -0.09323 0.06134 -0.10868 0.0625 -0.11823 0.06481 C -0.12795 0.06713 -0.13715 0.07222 -0.14722 0.07407 C -0.30555 0.07153 -0.30781 0.07361 -0.40139 0.06481 C -0.42222 0.05694 -0.44132 0.04444 -0.4625 0.03889 C -0.46823 0.03102 -0.46996 0.03403 -0.47639 0.02963 C -0.47795 0.0287 -0.47899 0.02685 -0.48055 0.02593 C -0.48281 0.02454 -0.48524 0.02315 -0.4875 0.02222 C -0.50052 0.00486 -0.51979 -0.00579 -0.53611 -0.01667 C -0.54462 -0.02222 -0.55451 -0.02454 -0.5625 -0.03148 C -0.56337 -0.03333 -0.56406 -0.03542 -0.56528 -0.03704 C -0.56649 -0.03866 -0.5684 -0.03912 -0.56944 -0.04074 C -0.5717 -0.04421 -0.57726 -0.05671 -0.57917 -0.06111 C -0.58073 -0.07338 -0.58628 -0.0875 -0.59167 -0.09815 C -0.59531 -0.11759 -0.60451 -0.13241 -0.61111 -0.15 C -0.61684 -0.16528 -0.61163 -0.1537 -0.61528 -0.16481 C -0.62066 -0.18171 -0.62708 -0.19838 -0.63333 -0.21481 C -0.63385 -0.21782 -0.63385 -0.22106 -0.63472 -0.22407 C -0.63524 -0.22639 -0.63698 -0.22778 -0.6375 -0.22986 C -0.64271 -0.24792 -0.63507 -0.23148 -0.64167 -0.24444 C -0.6408 -0.2963 -0.64271 -0.34398 -0.63055 -0.39259 C -0.62135 -0.4294 -0.60017 -0.45162 -0.58055 -0.47778 C -0.56215 -0.50231 -0.54479 -0.52731 -0.52639 -0.55185 C -0.52465 -0.55417 -0.5118 -0.56366 -0.50833 -0.56667 C -0.48125 -0.59074 -0.45139 -0.59444 -0.41944 -0.5963 C -0.34496 -0.5956 -0.27031 -0.5956 -0.19583 -0.59444 C -0.18837 -0.59421 -0.18333 -0.58981 -0.17656 -0.58704 C -0.17292 -0.58565 -0.16545 -0.58333 -0.16545 -0.58333 C -0.15798 -0.57685 -0.14896 -0.57454 -0.14045 -0.57222 C -0.13333 -0.56597 -0.12361 -0.56389 -0.11545 -0.56111 C -0.10295 -0.55023 -0.09514 -0.53588 -0.08472 -0.52222 C -0.08142 -0.5088 -0.075 -0.49745 -0.07222 -0.48333 C -0.07292 -0.46852 -0.07292 -0.4537 -0.07361 -0.43889 C -0.07396 -0.43426 -0.07795 -0.42708 -0.07934 -0.42407 C -0.08611 -0.40718 -0.09219 -0.38634 -0.10694 -0.37963 C -0.1151 -0.37153 -0.12691 -0.36505 -0.1375 -0.36481 C -0.22413 -0.36366 -0.31059 -0.36366 -0.39722 -0.36296 C -0.42048 -0.35532 -0.44253 -0.33866 -0.45712 -0.31296 C -0.45937 -0.30301 -0.46146 -0.29329 -0.46406 -0.28333 C -0.46354 -0.25556 -0.46389 -0.22778 -0.4625 -0.2 C -0.46215 -0.19306 -0.45989 -0.18634 -0.45851 -0.17963 C -0.45764 -0.17593 -0.45555 -0.16852 -0.45555 -0.16852 C -0.45503 -0.16366 -0.45521 -0.15856 -0.45417 -0.1537 C -0.45226 -0.14375 -0.44288 -0.13681 -0.4375 -0.12963 C -0.4309 -0.12083 -0.42274 -0.1162 -0.41545 -0.10926 C -0.41389 -0.10764 -0.41285 -0.10486 -0.41111 -0.1037 C -0.4 -0.0956 -0.38298 -0.09282 -0.37083 -0.09074 C -0.34184 -0.07778 -0.26476 -0.08889 -0.26406 -0.08889 C -0.24514 -0.09537 -0.27673 -0.08519 -0.22656 -0.09259 C -0.22257 -0.09329 -0.2191 -0.09699 -0.21545 -0.09815 C -0.18542 -0.10694 -0.16146 -0.13403 -0.14323 -0.16667 C -0.14045 -0.18194 -0.1441 -0.1662 -0.13472 -0.18519 C -0.13073 -0.19352 -0.12726 -0.20255 -0.12361 -0.21111 C -0.10868 -0.24606 -0.09479 -0.28426 -0.07656 -0.31667 C -0.07465 -0.3294 -0.06927 -0.33727 -0.06406 -0.34815 C -0.05937 -0.3581 -0.05538 -0.36829 -0.05 -0.37778 C -0.04705 -0.39352 -0.05104 -0.37755 -0.04028 -0.4 C -0.02778 -0.42685 -0.02083 -0.44329 0.00278 -0.4537 C 0.02847 -0.45255 0.04497 -0.45509 0.06528 -0.43704 C 0.06892 -0.42963 0.07431 -0.425 0.07899 -0.41852 C 0.07969 -0.41481 0.07899 -0.41042 0.08056 -0.40741 C 0.08212 -0.4044 0.08542 -0.40417 0.0875 -0.40185 C 0.08924 -0.39977 0.09045 -0.39699 0.09167 -0.39444 C 0.1033 -0.3713 0.09115 -0.39514 0.09722 -0.37963 C 0.10035 -0.37153 0.10504 -0.36528 0.10833 -0.35741 C 0.1132 -0.3456 0.1184 -0.33403 0.12361 -0.32245 C 0.12413 -0.31921 0.12413 -0.31597 0.125 -0.31296 C 0.12552 -0.31088 0.12726 -0.30949 0.12761 -0.30741 C 0.12917 -0.30255 0.12934 -0.29745 0.13056 -0.29282 C 0.13368 -0.25949 0.13941 -0.21968 0.125 -0.19074 C 0.12118 -0.17176 0.1066 -0.14907 0.09445 -0.13889 C 0.08958 -0.13472 0.09149 -0.13519 0.08611 -0.13333 C 0.08247 -0.13194 0.075 -0.12963 0.075 -0.12963 C 0.06458 -0.12037 0.04063 -0.11505 0.02778 -0.11296 C -0.00399 -0.11389 -0.02292 -0.11134 -0.05 -0.12037 C -0.05798 -0.12731 -0.06684 -0.13148 -0.075 -0.13704 C -0.08472 -0.14329 -0.09392 -0.15208 -0.10434 -0.15556 C -0.11614 -0.16597 -0.12934 -0.18426 -0.14323 -0.18889 C -0.14757 -0.19491 -0.15121 -0.20139 -0.15555 -0.20741 C -0.1625 -0.23079 -0.15364 -0.20347 -0.1625 -0.22407 C -0.16614 -0.23287 -0.16858 -0.24514 -0.17083 -0.2537 C -0.17187 -0.25741 -0.17378 -0.25972 -0.17517 -0.26319 C -0.18021 -0.27662 -0.18646 -0.29005 -0.19184 -0.3037 C -0.19444 -0.31088 -0.19583 -0.31921 -0.19861 -0.32593 C -0.20399 -0.33866 -0.2059 -0.33681 -0.20972 -0.35208 C -0.21371 -0.36736 -0.21684 -0.38843 -0.22361 -0.40185 C -0.22917 -0.43125 -0.24045 -0.45995 -0.25295 -0.48519 C -0.26024 -0.5 -0.26545 -0.51389 -0.27917 -0.51852 C -0.29219 -0.5294 -0.30139 -0.5331 -0.31667 -0.53519 C -0.33542 -0.54144 -0.35312 -0.54537 -0.37222 -0.54815 C -0.40937 -0.56042 -0.38802 -0.55486 -0.46667 -0.55 C -0.47517 -0.54954 -0.48594 -0.54259 -0.49444 -0.54074 C -0.51423 -0.52315 -0.49288 -0.54005 -0.50972 -0.53148 C -0.52326 -0.52454 -0.53576 -0.51412 -0.54861 -0.50556 C -0.55469 -0.50139 -0.56267 -0.49653 -0.56805 -0.49074 C -0.57552 -0.48287 -0.58212 -0.47199 -0.58889 -0.46296 C -0.59913 -0.44931 -0.6092 -0.43588 -0.61944 -0.42222 C -0.62743 -0.41157 -0.6276 -0.40278 -0.63333 -0.39074 C -0.63472 -0.38773 -0.64236 -0.37176 -0.64444 -0.36667 C -0.65087 -0.35139 -0.65243 -0.3331 -0.65972 -0.31852 C -0.66111 -0.31157 -0.66354 -0.30694 -0.66528 -0.3 C -0.66493 -0.28565 -0.67031 -0.19722 -0.65417 -0.16481 C -0.65035 -0.14444 -0.64392 -0.1162 -0.63611 -0.09815 C -0.63437 -0.09398 -0.6342 -0.08889 -0.63194 -0.08519 C -0.63194 -0.08519 -0.62066 -0.07014 -0.61805 -0.06667 C -0.61076 -0.05694 -0.60451 -0.04769 -0.59583 -0.04074 C -0.59305 -0.03843 -0.59062 -0.03472 -0.5875 -0.03333 C -0.58264 -0.03125 -0.57847 -0.02778 -0.57361 -0.02593 C -0.56996 -0.02454 -0.56597 -0.02454 -0.5625 -0.02222 C -0.55312 -0.01597 -0.54236 -0.01019 -0.53194 -0.00741 C -0.52517 -0.00278 -0.51996 0.00162 -0.5125 0.0037 C -0.49809 0.01343 -0.50555 0.01042 -0.49028 0.01296 C -0.48316 0.01667 -0.47673 0.01944 -0.46962 0.02222 C -0.46267 0.02824 -0.45503 0.02894 -0.44722 0.03148 C -0.43437 0.04167 -0.41979 0.04375 -0.40555 0.05 C -0.36441 0.04907 -0.32309 0.04907 -0.28194 0.04815 C -0.27292 0.04769 -0.26302 0.03449 -0.25417 0.03148 C -0.24948 0.02708 -0.24305 0.02593 -0.23906 0.02037 C -0.2309 0.00972 -0.22378 -0.00463 -0.21406 -0.01111 C -0.20868 -0.02176 -0.19844 -0.02685 -0.19045 -0.03333 C -0.18611 -0.0419 -0.1816 -0.04144 -0.17517 -0.0463 C -0.1651 -0.0537 -0.15538 -0.06505 -0.14444 -0.07037 C -0.13437 -0.07546 -0.12292 -0.07685 -0.1125 -0.08148 C -0.10191 -0.08079 -0.09114 -0.08056 -0.08073 -0.07963 C -0.07326 -0.07894 -0.0658 -0.07407 -0.05833 -0.07222 C -0.05226 -0.07083 -0.04028 -0.06921 -0.03472 -0.06852 C -0.02483 -0.06412 -0.02882 -0.0669 -0.02222 -0.06111 C -0.0217 -0.05926 -0.02153 -0.05741 -0.02083 -0.05556 C -0.02014 -0.05347 -0.01875 -0.05208 -0.01805 -0.05 C -0.01406 -0.0375 -0.01128 -0.02639 -0.00555 -0.01481 C -0.00469 -0.01296 -0.0026 -0.01273 -0.00139 -0.01111 C 0.00017 -0.00903 0.00139 -0.00648 0.00278 -0.0037 C 0.00469 0.0037 0.00556 0.00255 0 0 Z " pathEditMode="relative" ptsTypes="fffffffffffffffffffffffffffffffffffffffffffffffffffffffffffffffffffffffffffffffffffffffffffffffffffffffffffffffffffffffffffffffffffffff">
                                      <p:cBhvr>
                                        <p:cTn id="10" dur="5000" fill="hold"/>
                                        <p:tgtEl>
                                          <p:spTgt spid="286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1458 0.01458 -0.03055 0.02384 -0.04722 0.03333 C -0.06007 0.04051 -0.07257 0.04699 -0.08472 0.05556 C -0.09323 0.06134 -0.10868 0.0625 -0.11823 0.06481 C -0.12795 0.06713 -0.13715 0.07222 -0.14722 0.07407 C -0.30555 0.07153 -0.30781 0.07361 -0.40139 0.06481 C -0.42222 0.05694 -0.44132 0.04444 -0.4625 0.03889 C -0.46823 0.03102 -0.46996 0.03403 -0.47639 0.02963 C -0.47795 0.0287 -0.47899 0.02685 -0.48055 0.02593 C -0.48281 0.02454 -0.48524 0.02315 -0.4875 0.02222 C -0.50052 0.00486 -0.51979 -0.00579 -0.53611 -0.01667 C -0.54462 -0.02222 -0.55451 -0.02454 -0.5625 -0.03148 C -0.56337 -0.03333 -0.56406 -0.03542 -0.56528 -0.03704 C -0.56649 -0.03866 -0.5684 -0.03912 -0.56944 -0.04074 C -0.5717 -0.04421 -0.57726 -0.05671 -0.57917 -0.06111 C -0.58073 -0.07338 -0.58628 -0.0875 -0.59167 -0.09815 C -0.59531 -0.11759 -0.60451 -0.13241 -0.61111 -0.15 C -0.61684 -0.16528 -0.61163 -0.1537 -0.61528 -0.16481 C -0.62066 -0.18171 -0.62708 -0.19838 -0.63333 -0.21481 C -0.63385 -0.21782 -0.63385 -0.22106 -0.63472 -0.22407 C -0.63524 -0.22639 -0.63698 -0.22778 -0.6375 -0.22986 C -0.64271 -0.24792 -0.63507 -0.23148 -0.64167 -0.24444 C -0.6408 -0.2963 -0.64271 -0.34398 -0.63055 -0.39259 C -0.62135 -0.4294 -0.60017 -0.45162 -0.58055 -0.47778 C -0.56215 -0.50231 -0.54479 -0.52731 -0.52639 -0.55185 C -0.52465 -0.55417 -0.5118 -0.56366 -0.50833 -0.56667 C -0.48125 -0.59074 -0.45139 -0.59444 -0.41944 -0.5963 C -0.34496 -0.5956 -0.27031 -0.5956 -0.19583 -0.59444 C -0.18837 -0.59421 -0.18333 -0.58981 -0.17656 -0.58704 C -0.17292 -0.58565 -0.16545 -0.58333 -0.16545 -0.58333 C -0.15798 -0.57685 -0.14896 -0.57454 -0.14045 -0.57222 C -0.13333 -0.56597 -0.12361 -0.56389 -0.11545 -0.56111 C -0.10295 -0.55023 -0.09514 -0.53588 -0.08472 -0.52222 C -0.08142 -0.5088 -0.075 -0.49745 -0.07222 -0.48333 C -0.07292 -0.46852 -0.07292 -0.4537 -0.07361 -0.43889 C -0.07396 -0.43426 -0.07795 -0.42708 -0.07934 -0.42407 C -0.08611 -0.40718 -0.09219 -0.38634 -0.10694 -0.37963 C -0.1151 -0.37153 -0.12691 -0.36505 -0.1375 -0.36481 C -0.22413 -0.36366 -0.31059 -0.36366 -0.39722 -0.36296 C -0.42048 -0.35532 -0.44253 -0.33866 -0.45712 -0.31296 C -0.45937 -0.30301 -0.46146 -0.29329 -0.46406 -0.28333 C -0.46354 -0.25556 -0.46389 -0.22778 -0.4625 -0.2 C -0.46215 -0.19306 -0.45989 -0.18634 -0.45851 -0.17963 C -0.45764 -0.17593 -0.45555 -0.16852 -0.45555 -0.16852 C -0.45503 -0.16366 -0.45521 -0.15856 -0.45417 -0.1537 C -0.45226 -0.14375 -0.44288 -0.13681 -0.4375 -0.12963 C -0.4309 -0.12083 -0.42274 -0.1162 -0.41545 -0.10926 C -0.41389 -0.10764 -0.41285 -0.10486 -0.41111 -0.1037 C -0.4 -0.0956 -0.38298 -0.09282 -0.37083 -0.09074 C -0.34184 -0.07778 -0.26476 -0.08889 -0.26406 -0.08889 C -0.24514 -0.09537 -0.27673 -0.08519 -0.22656 -0.09259 C -0.22257 -0.09329 -0.2191 -0.09699 -0.21545 -0.09815 C -0.18542 -0.10694 -0.16146 -0.13403 -0.14323 -0.16667 C -0.14045 -0.18194 -0.1441 -0.1662 -0.13472 -0.18519 C -0.13073 -0.19352 -0.12726 -0.20255 -0.12361 -0.21111 C -0.10868 -0.24606 -0.09479 -0.28426 -0.07656 -0.31667 C -0.07465 -0.3294 -0.06927 -0.33727 -0.06406 -0.34815 C -0.05937 -0.3581 -0.05538 -0.36829 -0.05 -0.37778 C -0.04705 -0.39352 -0.05104 -0.37755 -0.04028 -0.4 C -0.02778 -0.42685 -0.02083 -0.44329 0.00278 -0.4537 C 0.02847 -0.45255 0.04497 -0.45509 0.06528 -0.43704 C 0.06892 -0.42963 0.07431 -0.425 0.07899 -0.41852 C 0.07969 -0.41481 0.07899 -0.41042 0.08056 -0.40741 C 0.08212 -0.4044 0.08542 -0.40417 0.0875 -0.40185 C 0.08924 -0.39977 0.09045 -0.39699 0.09167 -0.39444 C 0.1033 -0.3713 0.09115 -0.39514 0.09722 -0.37963 C 0.10035 -0.37153 0.10504 -0.36528 0.10833 -0.35741 C 0.1132 -0.3456 0.1184 -0.33403 0.12361 -0.32245 C 0.12413 -0.31921 0.12413 -0.31597 0.125 -0.31296 C 0.12552 -0.31088 0.12726 -0.30949 0.12761 -0.30741 C 0.12917 -0.30255 0.12934 -0.29745 0.13056 -0.29282 C 0.13368 -0.25949 0.13941 -0.21968 0.125 -0.19074 C 0.12118 -0.17176 0.1066 -0.14907 0.09445 -0.13889 C 0.08958 -0.13472 0.09149 -0.13519 0.08611 -0.13333 C 0.08247 -0.13194 0.075 -0.12963 0.075 -0.12963 C 0.06458 -0.12037 0.04063 -0.11505 0.02778 -0.11296 C -0.00399 -0.11389 -0.02292 -0.11134 -0.05 -0.12037 C -0.05798 -0.12731 -0.06684 -0.13148 -0.075 -0.13704 C -0.08472 -0.14329 -0.09392 -0.15208 -0.10434 -0.15556 C -0.11614 -0.16597 -0.12934 -0.18426 -0.14323 -0.18889 C -0.14757 -0.19491 -0.15121 -0.20139 -0.15555 -0.20741 C -0.1625 -0.23079 -0.15364 -0.20347 -0.1625 -0.22407 C -0.16614 -0.23287 -0.16858 -0.24514 -0.17083 -0.2537 C -0.17187 -0.25741 -0.17378 -0.25972 -0.17517 -0.26319 C -0.18021 -0.27662 -0.18646 -0.29005 -0.19184 -0.3037 C -0.19444 -0.31088 -0.19583 -0.31921 -0.19861 -0.32593 C -0.20399 -0.33866 -0.2059 -0.33681 -0.20972 -0.35208 C -0.21371 -0.36736 -0.21684 -0.38843 -0.22361 -0.40185 C -0.22917 -0.43125 -0.24045 -0.45995 -0.25295 -0.48519 C -0.26024 -0.5 -0.26545 -0.51389 -0.27917 -0.51852 C -0.29219 -0.5294 -0.30139 -0.5331 -0.31667 -0.53519 C -0.33542 -0.54144 -0.35312 -0.54537 -0.37222 -0.54815 C -0.40937 -0.56042 -0.38802 -0.55486 -0.46667 -0.55 C -0.47517 -0.54954 -0.48594 -0.54259 -0.49444 -0.54074 C -0.51423 -0.52315 -0.49288 -0.54005 -0.50972 -0.53148 C -0.52326 -0.52454 -0.53576 -0.51412 -0.54861 -0.50556 C -0.55469 -0.50139 -0.56267 -0.49653 -0.56805 -0.49074 C -0.57552 -0.48287 -0.58212 -0.47199 -0.58889 -0.46296 C -0.59913 -0.44931 -0.6092 -0.43588 -0.61944 -0.42222 C -0.62743 -0.41157 -0.6276 -0.40278 -0.63333 -0.39074 C -0.63472 -0.38773 -0.64236 -0.37176 -0.64444 -0.36667 C -0.65087 -0.35139 -0.65243 -0.3331 -0.65972 -0.31852 C -0.66111 -0.31157 -0.66354 -0.30694 -0.66528 -0.3 C -0.66493 -0.28565 -0.67031 -0.19722 -0.65417 -0.16481 C -0.65035 -0.14444 -0.64392 -0.1162 -0.63611 -0.09815 C -0.63437 -0.09398 -0.6342 -0.08889 -0.63194 -0.08519 C -0.63194 -0.08519 -0.62066 -0.07014 -0.61805 -0.06667 C -0.61076 -0.05694 -0.60451 -0.04769 -0.59583 -0.04074 C -0.59305 -0.03843 -0.59062 -0.03472 -0.5875 -0.03333 C -0.58264 -0.03125 -0.57847 -0.02778 -0.57361 -0.02593 C -0.56996 -0.02454 -0.56597 -0.02454 -0.5625 -0.02222 C -0.55312 -0.01597 -0.54236 -0.01019 -0.53194 -0.00741 C -0.52517 -0.00278 -0.51996 0.00162 -0.5125 0.0037 C -0.49809 0.01343 -0.50555 0.01042 -0.49028 0.01296 C -0.48316 0.01667 -0.47673 0.01944 -0.46962 0.02222 C -0.46267 0.02824 -0.45503 0.02894 -0.44722 0.03148 C -0.43437 0.04167 -0.41979 0.04375 -0.40555 0.05 C -0.36441 0.04907 -0.32309 0.04907 -0.28194 0.04815 C -0.27292 0.04769 -0.26302 0.03449 -0.25417 0.03148 C -0.24948 0.02708 -0.24305 0.02593 -0.23906 0.02037 C -0.2309 0.00972 -0.22378 -0.00463 -0.21406 -0.01111 C -0.20868 -0.02176 -0.19844 -0.02685 -0.19045 -0.03333 C -0.18611 -0.0419 -0.1816 -0.04144 -0.17517 -0.0463 C -0.1651 -0.0537 -0.15538 -0.06505 -0.14444 -0.07037 C -0.13437 -0.07546 -0.12292 -0.07685 -0.1125 -0.08148 C -0.10191 -0.08079 -0.09114 -0.08056 -0.08073 -0.07963 C -0.07326 -0.07894 -0.0658 -0.07407 -0.05833 -0.07222 C -0.05226 -0.07083 -0.04028 -0.06921 -0.03472 -0.06852 C -0.02483 -0.06412 -0.02882 -0.0669 -0.02222 -0.06111 C -0.0217 -0.05926 -0.02153 -0.05741 -0.02083 -0.05556 C -0.02014 -0.05347 -0.01875 -0.05208 -0.01805 -0.05 C -0.01406 -0.0375 -0.01128 -0.02639 -0.00555 -0.01481 C -0.00469 -0.01296 -0.0026 -0.01273 -0.00139 -0.01111 C 0.00017 -0.00903 0.00139 -0.00648 0.00278 -0.0037 C 0.00469 0.0037 0.00556 0.00255 0 0 Z " pathEditMode="relative" ptsTypes="fffffffffffffffffffffffffffffffffffffffffffffffffffffffffffffffffffffffffffffffffffffffffffffffffffffffffffffffffffffffffffffffffffffff">
                                      <p:cBhvr>
                                        <p:cTn id="12" dur="5000" fill="hold"/>
                                        <p:tgtEl>
                                          <p:spTgt spid="286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1" y="0"/>
            <a:ext cx="9147135" cy="6858000"/>
          </a:xfrm>
          <a:prstGeom prst="rect">
            <a:avLst/>
          </a:prstGeom>
        </p:spPr>
      </p:pic>
      <p:sp>
        <p:nvSpPr>
          <p:cNvPr id="23" name="Oval 22"/>
          <p:cNvSpPr/>
          <p:nvPr/>
        </p:nvSpPr>
        <p:spPr>
          <a:xfrm>
            <a:off x="4649259" y="5943600"/>
            <a:ext cx="915969" cy="914400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4649259" y="6139190"/>
            <a:ext cx="9380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b="1" dirty="0" err="1">
                <a:solidFill>
                  <a:srgbClr val="C00000"/>
                </a:solidFill>
              </a:rPr>
              <a:t>Chân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3654462" y="5805817"/>
            <a:ext cx="915969" cy="914400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3654462" y="5972834"/>
            <a:ext cx="9380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b="1" dirty="0" err="1">
                <a:solidFill>
                  <a:srgbClr val="C00000"/>
                </a:solidFill>
              </a:rPr>
              <a:t>Chân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6019800" y="533400"/>
            <a:ext cx="2892972" cy="2362200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6553200" y="1447800"/>
            <a:ext cx="194636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err="1">
                <a:solidFill>
                  <a:srgbClr val="FF0000"/>
                </a:solidFill>
              </a:rPr>
              <a:t>Đuôi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29" name="Oval 28"/>
          <p:cNvSpPr/>
          <p:nvPr/>
        </p:nvSpPr>
        <p:spPr>
          <a:xfrm>
            <a:off x="1524000" y="2043839"/>
            <a:ext cx="762000" cy="685800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1524000" y="2152038"/>
            <a:ext cx="9091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Mỏ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31" name="Oval 30"/>
          <p:cNvSpPr/>
          <p:nvPr/>
        </p:nvSpPr>
        <p:spPr>
          <a:xfrm>
            <a:off x="1957551" y="1113251"/>
            <a:ext cx="1524000" cy="914400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2244100" y="1308841"/>
            <a:ext cx="9509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Mào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66278528"/>
      </p:ext>
    </p:extLst>
  </p:cSld>
  <p:clrMapOvr>
    <a:masterClrMapping/>
  </p:clrMapOvr>
  <p:transition advClick="0" advTm="1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withEffect">
                                  <p:stCondLst>
                                    <p:cond delay="44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grpId="0" nodeType="withEffect">
                                  <p:stCondLst>
                                    <p:cond delay="4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16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grpId="0" nodeType="withEffect">
                                  <p:stCondLst>
                                    <p:cond delay="59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3" presetClass="entr" presetSubtype="16" fill="hold" grpId="0" nodeType="withEffect">
                                  <p:stCondLst>
                                    <p:cond delay="59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3" presetClass="entr" presetSubtype="16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3" presetClass="entr" presetSubtype="16" fill="hold" grpId="0" nodeType="withEffect">
                                  <p:stCondLst>
                                    <p:cond delay="6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3" presetClass="entr" presetSubtype="16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3" presetClass="entr" presetSubtype="16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8" dur="19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3" presetClass="entr" presetSubtype="16" fill="hold" grpId="0" nodeType="withEffect">
                                  <p:stCondLst>
                                    <p:cond delay="11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3" presetClass="entr" presetSubtype="16" fill="hold" grpId="0" nodeType="withEffect">
                                  <p:stCondLst>
                                    <p:cond delay="11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4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/>
      <p:bldP spid="25" grpId="0" animBg="1"/>
      <p:bldP spid="26" grpId="0"/>
      <p:bldP spid="27" grpId="0" animBg="1"/>
      <p:bldP spid="28" grpId="0"/>
      <p:bldP spid="29" grpId="0" animBg="1"/>
      <p:bldP spid="30" grpId="0"/>
      <p:bldP spid="31" grpId="0" animBg="1"/>
      <p:bldP spid="3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137"/>
            <a:ext cx="9144000" cy="6844863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143000"/>
            <a:ext cx="5334000" cy="501212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82581">
            <a:off x="5953253" y="1845041"/>
            <a:ext cx="2362769" cy="2147867"/>
          </a:xfrm>
          <a:prstGeom prst="rect">
            <a:avLst/>
          </a:prstGeom>
        </p:spPr>
      </p:pic>
      <p:pic>
        <p:nvPicPr>
          <p:cNvPr id="11" name="Tieng-Ga-Gay-Chicke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848600" y="530772"/>
            <a:ext cx="609600" cy="6096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4495" y="4953000"/>
            <a:ext cx="2396067" cy="1854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510689"/>
      </p:ext>
    </p:extLst>
  </p:cSld>
  <p:clrMapOvr>
    <a:masterClrMapping/>
  </p:clrMapOvr>
  <p:transition advTm="1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89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ages (33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49174"/>
          </a:xfrm>
        </p:spPr>
      </p:pic>
      <p:pic>
        <p:nvPicPr>
          <p:cNvPr id="5" name="Picture 4" descr="con g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66" y="68262"/>
            <a:ext cx="3832058" cy="3048000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6" name="Picture 5" descr="con vi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9342" y="68262"/>
            <a:ext cx="3932320" cy="3048000"/>
          </a:xfrm>
          <a:prstGeom prst="rect">
            <a:avLst/>
          </a:prstGeom>
          <a:solidFill>
            <a:schemeClr val="accent2"/>
          </a:solidFill>
          <a:ln w="76200">
            <a:solidFill>
              <a:schemeClr val="tx1"/>
            </a:solidFill>
          </a:ln>
        </p:spPr>
      </p:pic>
      <p:pic>
        <p:nvPicPr>
          <p:cNvPr id="7" name="Picture 6" descr="images (28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00" y="3886201"/>
            <a:ext cx="3847824" cy="2895599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8" name="Picture 7" descr="download (1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39342" y="3886201"/>
            <a:ext cx="3932320" cy="2884714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6324600" y="2438400"/>
            <a:ext cx="17714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CON VỊT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81000" y="2438400"/>
            <a:ext cx="29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CON GÀ TRỐNG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9600" y="6273225"/>
            <a:ext cx="18706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CON MÈO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553200" y="6273225"/>
            <a:ext cx="17958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CON CHÓ</a:t>
            </a:r>
          </a:p>
        </p:txBody>
      </p:sp>
      <p:pic>
        <p:nvPicPr>
          <p:cNvPr id="14" name="Picture 13" descr="animierte-panda-bilder-26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24200" y="2514600"/>
            <a:ext cx="2590800" cy="1920593"/>
          </a:xfrm>
          <a:prstGeom prst="rect">
            <a:avLst/>
          </a:prstGeom>
        </p:spPr>
      </p:pic>
    </p:spTree>
  </p:cSld>
  <p:clrMapOvr>
    <a:masterClrMapping/>
  </p:clrMapOvr>
  <p:transition advTm="2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4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5" presetClass="entr" presetSubtype="0" fill="hold" nodeType="withEffect">
                                  <p:stCondLst>
                                    <p:cond delay="2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1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nodeType="withEffect">
                                  <p:stCondLst>
                                    <p:cond delay="5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grpId="0" nodeType="withEffect">
                                  <p:stCondLst>
                                    <p:cond delay="56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12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5" presetClass="entr" presetSubtype="0" fill="hold" nodeType="withEffect">
                                  <p:stCondLst>
                                    <p:cond delay="79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grpId="0" nodeType="withEffect">
                                  <p:stCondLst>
                                    <p:cond delay="83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1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2" presetClass="emph" presetSubtype="0" fill="hold" nodeType="withEffect">
                                  <p:stCondLst>
                                    <p:cond delay="16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42" dur="33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3" dur="33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4" dur="33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33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6" dur="33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660" fill="hold">
                                          <p:stCondLst>
                                            <p:cond delay="66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660" fill="hold">
                                          <p:stCondLst>
                                            <p:cond delay="13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660" fill="hold">
                                          <p:stCondLst>
                                            <p:cond delay="198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660" fill="hold">
                                          <p:stCondLst>
                                            <p:cond delay="264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ages (48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5255" y="14081"/>
            <a:ext cx="9144000" cy="6849174"/>
          </a:xfrm>
          <a:solidFill>
            <a:schemeClr val="accent4">
              <a:lumMod val="20000"/>
              <a:lumOff val="80000"/>
            </a:schemeClr>
          </a:solidFill>
        </p:spPr>
      </p:pic>
      <p:sp>
        <p:nvSpPr>
          <p:cNvPr id="5" name="Horizontal Scroll 4"/>
          <p:cNvSpPr/>
          <p:nvPr/>
        </p:nvSpPr>
        <p:spPr>
          <a:xfrm>
            <a:off x="1219200" y="2209800"/>
            <a:ext cx="6324600" cy="3581400"/>
          </a:xfrm>
          <a:prstGeom prst="horizontalScroll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Con </a:t>
            </a:r>
            <a:r>
              <a:rPr lang="en-US" sz="3200" b="1" dirty="0" err="1">
                <a:solidFill>
                  <a:schemeClr val="tx1"/>
                </a:solidFill>
              </a:rPr>
              <a:t>gì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mào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đỏ</a:t>
            </a:r>
            <a:r>
              <a:rPr lang="en-US" sz="3200" b="1" dirty="0">
                <a:solidFill>
                  <a:schemeClr val="tx1"/>
                </a:solidFill>
              </a:rPr>
              <a:t>.</a:t>
            </a:r>
          </a:p>
          <a:p>
            <a:pPr algn="ctr"/>
            <a:r>
              <a:rPr lang="en-US" sz="3200" b="1" dirty="0" err="1">
                <a:solidFill>
                  <a:schemeClr val="tx1"/>
                </a:solidFill>
              </a:rPr>
              <a:t>Gáy</a:t>
            </a:r>
            <a:r>
              <a:rPr lang="en-US" sz="3200" b="1" dirty="0">
                <a:solidFill>
                  <a:schemeClr val="tx1"/>
                </a:solidFill>
              </a:rPr>
              <a:t> ò ó o…</a:t>
            </a:r>
          </a:p>
          <a:p>
            <a:pPr algn="ctr"/>
            <a:r>
              <a:rPr lang="en-US" sz="3200" b="1" dirty="0" err="1">
                <a:solidFill>
                  <a:schemeClr val="tx1"/>
                </a:solidFill>
              </a:rPr>
              <a:t>Từ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sáng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tinh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mơ</a:t>
            </a:r>
            <a:r>
              <a:rPr lang="en-US" sz="3200" b="1" dirty="0">
                <a:solidFill>
                  <a:schemeClr val="tx1"/>
                </a:solidFill>
              </a:rPr>
              <a:t>.</a:t>
            </a:r>
          </a:p>
          <a:p>
            <a:pPr algn="ctr"/>
            <a:r>
              <a:rPr lang="en-US" sz="3200" b="1" dirty="0" err="1">
                <a:solidFill>
                  <a:schemeClr val="tx1"/>
                </a:solidFill>
              </a:rPr>
              <a:t>Gọi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người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thức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en-US" sz="3200" b="1" dirty="0" err="1">
                <a:solidFill>
                  <a:schemeClr val="tx1"/>
                </a:solidFill>
              </a:rPr>
              <a:t>dậy</a:t>
            </a:r>
            <a:r>
              <a:rPr lang="en-US" sz="3200" b="1" dirty="0">
                <a:solidFill>
                  <a:schemeClr val="tx1"/>
                </a:solidFill>
              </a:rPr>
              <a:t>.</a:t>
            </a:r>
          </a:p>
          <a:p>
            <a:pPr algn="ctr"/>
            <a:r>
              <a:rPr lang="en-US" sz="3200" b="1" dirty="0" err="1">
                <a:solidFill>
                  <a:schemeClr val="tx1"/>
                </a:solidFill>
              </a:rPr>
              <a:t>Là</a:t>
            </a:r>
            <a:r>
              <a:rPr lang="en-US" sz="3200" b="1" dirty="0">
                <a:solidFill>
                  <a:schemeClr val="tx1"/>
                </a:solidFill>
              </a:rPr>
              <a:t> con </a:t>
            </a:r>
            <a:r>
              <a:rPr lang="en-US" sz="3200" b="1" dirty="0" err="1">
                <a:solidFill>
                  <a:schemeClr val="tx1"/>
                </a:solidFill>
              </a:rPr>
              <a:t>gì</a:t>
            </a:r>
            <a:r>
              <a:rPr lang="en-US" sz="3200" b="1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6" name="Cloud Callout 5"/>
          <p:cNvSpPr/>
          <p:nvPr/>
        </p:nvSpPr>
        <p:spPr>
          <a:xfrm>
            <a:off x="5867400" y="244366"/>
            <a:ext cx="2209800" cy="1143000"/>
          </a:xfrm>
          <a:prstGeom prst="cloudCallout">
            <a:avLst>
              <a:gd name="adj1" fmla="val -52224"/>
              <a:gd name="adj2" fmla="val 163189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chemeClr val="tx1"/>
              </a:solidFill>
            </a:endParaRPr>
          </a:p>
        </p:txBody>
      </p:sp>
      <p:pic>
        <p:nvPicPr>
          <p:cNvPr id="7" name="Picture 6" descr="animierte-osterhasen-bilder-3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4648200"/>
            <a:ext cx="2219244" cy="2209800"/>
          </a:xfrm>
          <a:prstGeom prst="rect">
            <a:avLst/>
          </a:prstGeom>
        </p:spPr>
      </p:pic>
      <p:pic>
        <p:nvPicPr>
          <p:cNvPr id="9" name="Picture 8" descr="7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6200" y="0"/>
            <a:ext cx="1714500" cy="1714500"/>
          </a:xfrm>
          <a:prstGeom prst="rect">
            <a:avLst/>
          </a:prstGeom>
        </p:spPr>
      </p:pic>
      <p:pic>
        <p:nvPicPr>
          <p:cNvPr id="10" name="Picture 9" descr="animierte-pferd-bilder-49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22599" y="4800600"/>
            <a:ext cx="2421402" cy="20574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124200" cy="2145768"/>
          </a:xfrm>
          <a:prstGeom prst="rect">
            <a:avLst/>
          </a:prstGeom>
          <a:noFill/>
        </p:spPr>
      </p:pic>
    </p:spTree>
  </p:cSld>
  <p:clrMapOvr>
    <a:masterClrMapping/>
  </p:clrMapOvr>
  <p:transition advTm="1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download (18)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Picture 4" descr="chim bo cau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2403" y="88423"/>
            <a:ext cx="4114800" cy="2895600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6" name="Picture 5" descr="chim cu meo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952" y="88423"/>
            <a:ext cx="4218214" cy="2895600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7" name="Picture 6" descr="images (29)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304" y="4006018"/>
            <a:ext cx="4191000" cy="2788920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8" name="Picture 7" descr="con cho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19700" y="3952092"/>
            <a:ext cx="4038600" cy="2842846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533400" y="2362200"/>
            <a:ext cx="34880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CON CHIM CÚ MÈO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10200" y="2286000"/>
            <a:ext cx="34079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CON CHIM BỒ CÂU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43000" y="6273225"/>
            <a:ext cx="28834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CON GÀ TRỐNG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791200" y="6273225"/>
            <a:ext cx="26520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CON CHÓ CON</a:t>
            </a:r>
          </a:p>
        </p:txBody>
      </p:sp>
      <p:pic>
        <p:nvPicPr>
          <p:cNvPr id="13" name="Picture 12" descr="animierte-panda-bilder-26.gi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091982">
            <a:off x="3398027" y="2108512"/>
            <a:ext cx="2323014" cy="2066643"/>
          </a:xfrm>
          <a:prstGeom prst="rect">
            <a:avLst/>
          </a:prstGeom>
        </p:spPr>
      </p:pic>
      <p:pic>
        <p:nvPicPr>
          <p:cNvPr id="15" name="Audi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6063612" y="3208021"/>
            <a:ext cx="577559" cy="609600"/>
          </a:xfrm>
          <a:prstGeom prst="rect">
            <a:avLst/>
          </a:prstGeom>
        </p:spPr>
      </p:pic>
    </p:spTree>
  </p:cSld>
  <p:clrMapOvr>
    <a:masterClrMapping/>
  </p:clrMapOvr>
  <p:transition advTm="2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5" presetClass="entr" presetSubtype="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4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4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1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nodeType="withEffect">
                                  <p:stCondLst>
                                    <p:cond delay="57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8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8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8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8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grpId="0" nodeType="withEffect">
                                  <p:stCondLst>
                                    <p:cond delay="7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14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5" presetClass="entr" presetSubtype="0" fill="hold" nodeType="withEffect">
                                  <p:stCondLst>
                                    <p:cond delay="87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3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3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grpId="0" nodeType="withEffect">
                                  <p:stCondLst>
                                    <p:cond delay="103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1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" presetClass="mediacall" presetSubtype="0" fill="hold" nodeType="withEffect">
                                  <p:stCondLst>
                                    <p:cond delay="1160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7873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3" presetID="32" presetClass="emph" presetSubtype="0" fill="hold" nodeType="withEffect">
                                  <p:stCondLst>
                                    <p:cond delay="16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44" dur="2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5" dur="2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6" dur="2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2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8" dur="27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540" fill="hold">
                                          <p:stCondLst>
                                            <p:cond delay="54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540" fill="hold">
                                          <p:stCondLst>
                                            <p:cond delay="108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540" fill="hold">
                                          <p:stCondLst>
                                            <p:cond delay="16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540" fill="hold">
                                          <p:stCondLst>
                                            <p:cond delay="216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download (25)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6849174"/>
          </a:xfrm>
        </p:spPr>
      </p:pic>
      <p:sp>
        <p:nvSpPr>
          <p:cNvPr id="5" name="TextBox 4"/>
          <p:cNvSpPr txBox="1"/>
          <p:nvPr/>
        </p:nvSpPr>
        <p:spPr>
          <a:xfrm>
            <a:off x="2362200" y="3124200"/>
            <a:ext cx="4017446" cy="132343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prstTxWarp prst="textWave2">
              <a:avLst/>
            </a:prstTxWarp>
            <a:spAutoFit/>
          </a:bodyPr>
          <a:lstStyle/>
          <a:p>
            <a:r>
              <a:rPr lang="en-US" sz="8000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The End</a:t>
            </a:r>
          </a:p>
        </p:txBody>
      </p:sp>
      <p:pic>
        <p:nvPicPr>
          <p:cNvPr id="9" name="Picture 8" descr="0002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905000" cy="1905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-457200"/>
            <a:ext cx="4953000" cy="648859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1198" y="4648200"/>
            <a:ext cx="3219450" cy="2414588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620000" y="5461205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Tm="1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5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5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0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69&quot;/&gt;&lt;/object&gt;&lt;object type=&quot;3&quot; unique_id=&quot;10005&quot;&gt;&lt;property id=&quot;20148&quot; value=&quot;5&quot;/&gt;&lt;property id=&quot;20300&quot; value=&quot;Slide 3&quot;/&gt;&lt;property id=&quot;20307&quot; value=&quot;260&quot;/&gt;&lt;/object&gt;&lt;object type=&quot;3&quot; unique_id=&quot;10006&quot;&gt;&lt;property id=&quot;20148&quot; value=&quot;5&quot;/&gt;&lt;property id=&quot;20300&quot; value=&quot;Slide 4&quot;/&gt;&lt;property id=&quot;20307&quot; value=&quot;265&quot;/&gt;&lt;/object&gt;&lt;object type=&quot;3&quot; unique_id=&quot;10007&quot;&gt;&lt;property id=&quot;20148&quot; value=&quot;5&quot;/&gt;&lt;property id=&quot;20300&quot; value=&quot;Slide 5&quot;/&gt;&lt;property id=&quot;20307&quot; value=&quot;266&quot;/&gt;&lt;/object&gt;&lt;object type=&quot;3&quot; unique_id=&quot;10008&quot;&gt;&lt;property id=&quot;20148&quot; value=&quot;5&quot;/&gt;&lt;property id=&quot;20300&quot; value=&quot;Slide 6&quot;/&gt;&lt;property id=&quot;20307&quot; value=&quot;267&quot;/&gt;&lt;/object&gt;&lt;object type=&quot;3&quot; unique_id=&quot;10009&quot;&gt;&lt;property id=&quot;20148&quot; value=&quot;5&quot;/&gt;&lt;property id=&quot;20300&quot; value=&quot;Slide 7&quot;/&gt;&lt;property id=&quot;20307&quot; value=&quot;257&quot;/&gt;&lt;/object&gt;&lt;object type=&quot;3&quot; unique_id=&quot;10010&quot;&gt;&lt;property id=&quot;20148&quot; value=&quot;5&quot;/&gt;&lt;property id=&quot;20300&quot; value=&quot;Slide 8&quot;/&gt;&lt;property id=&quot;20307&quot; value=&quot;258&quot;/&gt;&lt;/object&gt;&lt;object type=&quot;3&quot; unique_id=&quot;10011&quot;&gt;&lt;property id=&quot;20148&quot; value=&quot;5&quot;/&gt;&lt;property id=&quot;20300&quot; value=&quot;Slide 9&quot;/&gt;&lt;property id=&quot;20307&quot; value=&quot;259&quot;/&gt;&lt;/object&gt;&lt;object type=&quot;3&quot; unique_id=&quot;10012&quot;&gt;&lt;property id=&quot;20148&quot; value=&quot;5&quot;/&gt;&lt;property id=&quot;20300&quot; value=&quot;Slide 10&quot;/&gt;&lt;property id=&quot;20307&quot; value=&quot;261&quot;/&gt;&lt;/object&gt;&lt;object type=&quot;3&quot; unique_id=&quot;10013&quot;&gt;&lt;property id=&quot;20148&quot; value=&quot;5&quot;/&gt;&lt;property id=&quot;20300&quot; value=&quot;Slide 11&quot;/&gt;&lt;property id=&quot;20307&quot; value=&quot;262&quot;/&gt;&lt;/object&gt;&lt;object type=&quot;3&quot; unique_id=&quot;10014&quot;&gt;&lt;property id=&quot;20148&quot; value=&quot;5&quot;/&gt;&lt;property id=&quot;20300&quot; value=&quot;Slide 12&quot;/&gt;&lt;property id=&quot;20307&quot; value=&quot;263&quot;/&gt;&lt;/object&gt;&lt;object type=&quot;3&quot; unique_id=&quot;10015&quot;&gt;&lt;property id=&quot;20148&quot; value=&quot;5&quot;/&gt;&lt;property id=&quot;20300&quot; value=&quot;Slide 13&quot;/&gt;&lt;property id=&quot;20307&quot; value=&quot;264&quot;/&gt;&lt;/object&gt;&lt;object type=&quot;3&quot; unique_id=&quot;10016&quot;&gt;&lt;property id=&quot;20148&quot; value=&quot;5&quot;/&gt;&lt;property id=&quot;20300&quot; value=&quot;Slide 14&quot;/&gt;&lt;property id=&quot;20307&quot; value=&quot;270&quot;/&gt;&lt;/object&gt;&lt;object type=&quot;3&quot; unique_id=&quot;10017&quot;&gt;&lt;property id=&quot;20148&quot; value=&quot;5&quot;/&gt;&lt;property id=&quot;20300&quot; value=&quot;Slide 15&quot;/&gt;&lt;property id=&quot;20307&quot; value=&quot;271&quot;/&gt;&lt;/object&gt;&lt;object type=&quot;3&quot; unique_id=&quot;10018&quot;&gt;&lt;property id=&quot;20148&quot; value=&quot;5&quot;/&gt;&lt;property id=&quot;20300&quot; value=&quot;Slide 16&quot;/&gt;&lt;property id=&quot;20307&quot; value=&quot;268&quot;/&gt;&lt;/object&gt;&lt;/object&gt;&lt;object type=&quot;8&quot; unique_id=&quot;10036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836</TotalTime>
  <Words>70</Words>
  <Application>Microsoft Office PowerPoint</Application>
  <PresentationFormat>On-screen Show (4:3)</PresentationFormat>
  <Paragraphs>22</Paragraphs>
  <Slides>7</Slides>
  <Notes>0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</cp:lastModifiedBy>
  <cp:revision>97</cp:revision>
  <dcterms:created xsi:type="dcterms:W3CDTF">2017-02-21T05:41:23Z</dcterms:created>
  <dcterms:modified xsi:type="dcterms:W3CDTF">2020-04-24T10:42:19Z</dcterms:modified>
</cp:coreProperties>
</file>